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42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3 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838" y="2835238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where</a:t>
            </a:r>
            <a:r>
              <a:rPr lang="fr-FR" sz="2800" dirty="0" smtClean="0">
                <a:latin typeface="Kristen ITC" pitchFamily="66" charset="0"/>
              </a:rPr>
              <a:t> an </a:t>
            </a:r>
            <a:r>
              <a:rPr lang="fr-FR" sz="2800" dirty="0" err="1" smtClean="0">
                <a:latin typeface="Kristen ITC" pitchFamily="66" charset="0"/>
              </a:rPr>
              <a:t>object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follow</a:t>
            </a:r>
            <a:r>
              <a:rPr lang="fr-FR" sz="2800" dirty="0" smtClean="0">
                <a:latin typeface="Kristen ITC" pitchFamily="66" charset="0"/>
              </a:rPr>
              <a:t> instructions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5586413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Count </a:t>
            </a:r>
            <a:r>
              <a:rPr lang="fr-FR" sz="2800" dirty="0" err="1" smtClean="0">
                <a:latin typeface="Kristen ITC" pitchFamily="66" charset="0"/>
              </a:rPr>
              <a:t>from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1-30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8175" y="47244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Sing</a:t>
            </a:r>
            <a:r>
              <a:rPr lang="fr-FR" sz="2800" dirty="0" smtClean="0">
                <a:latin typeface="Kristen ITC" pitchFamily="66" charset="0"/>
              </a:rPr>
              <a:t> the alphabet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</cp:revision>
  <dcterms:created xsi:type="dcterms:W3CDTF">2011-09-14T23:22:57Z</dcterms:created>
  <dcterms:modified xsi:type="dcterms:W3CDTF">2011-10-03T10:52:23Z</dcterms:modified>
</cp:coreProperties>
</file>